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/>
          <p:cNvGrpSpPr/>
          <p:nvPr/>
        </p:nvGrpSpPr>
        <p:grpSpPr>
          <a:xfrm>
            <a:off x="3089275" y="932505"/>
            <a:ext cx="5152562" cy="4960345"/>
            <a:chOff x="3089275" y="932505"/>
            <a:chExt cx="5152562" cy="4960345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12924" y="2463937"/>
              <a:ext cx="4114626" cy="2743200"/>
            </a:xfrm>
            <a:prstGeom prst="rect">
              <a:avLst/>
            </a:prstGeom>
          </p:spPr>
        </p:pic>
        <p:grpSp>
          <p:nvGrpSpPr>
            <p:cNvPr id="24" name="グループ化 23"/>
            <p:cNvGrpSpPr/>
            <p:nvPr/>
          </p:nvGrpSpPr>
          <p:grpSpPr>
            <a:xfrm>
              <a:off x="3089275" y="932505"/>
              <a:ext cx="4972685" cy="4956460"/>
              <a:chOff x="3089275" y="932505"/>
              <a:chExt cx="4972685" cy="4956460"/>
            </a:xfrm>
          </p:grpSpPr>
          <p:grpSp>
            <p:nvGrpSpPr>
              <p:cNvPr id="21" name="グループ化 20"/>
              <p:cNvGrpSpPr/>
              <p:nvPr/>
            </p:nvGrpSpPr>
            <p:grpSpPr>
              <a:xfrm>
                <a:off x="3089275" y="932505"/>
                <a:ext cx="4972685" cy="4956460"/>
                <a:chOff x="3089275" y="932505"/>
                <a:chExt cx="4972685" cy="4956460"/>
              </a:xfrm>
            </p:grpSpPr>
            <p:grpSp>
              <p:nvGrpSpPr>
                <p:cNvPr id="11" name="グループ化 10"/>
                <p:cNvGrpSpPr/>
                <p:nvPr/>
              </p:nvGrpSpPr>
              <p:grpSpPr>
                <a:xfrm>
                  <a:off x="3089275" y="932505"/>
                  <a:ext cx="3023331" cy="4956460"/>
                  <a:chOff x="3089275" y="932498"/>
                  <a:chExt cx="3023331" cy="4956460"/>
                </a:xfrm>
              </p:grpSpPr>
              <p:pic>
                <p:nvPicPr>
                  <p:cNvPr id="5" name="図 4" descr="C:\Users\HARUYA YUDA\Documents\demulab\Research\pdIII\pics_experiment\line\2 (2).JPG"/>
                  <p:cNvPicPr/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661" r="43161" b="23270"/>
                  <a:stretch/>
                </p:blipFill>
                <p:spPr bwMode="auto">
                  <a:xfrm>
                    <a:off x="3089275" y="932498"/>
                    <a:ext cx="1637030" cy="4305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6" name="図 5" descr="C:\Users\HARUYA YUDA\Documents\demulab\Research\pdIII\pics_experiment\line\2 (3).JPG"/>
                  <p:cNvPicPr/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535" t="-2" r="43145" b="23254"/>
                  <a:stretch/>
                </p:blipFill>
                <p:spPr bwMode="auto">
                  <a:xfrm>
                    <a:off x="4839017" y="937578"/>
                    <a:ext cx="690245" cy="43033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7" name="テキスト ボックス 36"/>
                  <p:cNvSpPr txBox="1"/>
                  <p:nvPr/>
                </p:nvSpPr>
                <p:spPr>
                  <a:xfrm>
                    <a:off x="3644662" y="5344478"/>
                    <a:ext cx="873125" cy="2540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Clean</a:t>
                    </a:r>
                  </a:p>
                </p:txBody>
              </p:sp>
              <p:sp>
                <p:nvSpPr>
                  <p:cNvPr id="8" name="上カーブ矢印 7"/>
                  <p:cNvSpPr/>
                  <p:nvPr/>
                </p:nvSpPr>
                <p:spPr>
                  <a:xfrm>
                    <a:off x="4260850" y="5312728"/>
                    <a:ext cx="923290" cy="372110"/>
                  </a:xfrm>
                  <a:prstGeom prst="curvedUpArrow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" name="テキスト ボックス 25"/>
                  <p:cNvSpPr txBox="1"/>
                  <p:nvPr/>
                </p:nvSpPr>
                <p:spPr>
                  <a:xfrm>
                    <a:off x="5239481" y="5439378"/>
                    <a:ext cx="873125" cy="44958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Cleaning left</a:t>
                    </a:r>
                  </a:p>
                </p:txBody>
              </p:sp>
              <p:cxnSp>
                <p:nvCxnSpPr>
                  <p:cNvPr id="10" name="直線矢印コネクタ 9"/>
                  <p:cNvCxnSpPr/>
                  <p:nvPr/>
                </p:nvCxnSpPr>
                <p:spPr>
                  <a:xfrm flipH="1" flipV="1">
                    <a:off x="5182394" y="5096511"/>
                    <a:ext cx="257017" cy="374967"/>
                  </a:xfrm>
                  <a:prstGeom prst="straightConnector1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直線コネクタ 12"/>
                <p:cNvCxnSpPr/>
                <p:nvPr/>
              </p:nvCxnSpPr>
              <p:spPr>
                <a:xfrm>
                  <a:off x="6187440" y="4358945"/>
                  <a:ext cx="18745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図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7440" y="1390073"/>
                <a:ext cx="1786050" cy="352000"/>
              </a:xfrm>
              <a:prstGeom prst="rect">
                <a:avLst/>
              </a:prstGeom>
            </p:spPr>
          </p:pic>
        </p:grpSp>
        <p:sp>
          <p:nvSpPr>
            <p:cNvPr id="16" name="テキスト ボックス 25"/>
            <p:cNvSpPr txBox="1"/>
            <p:nvPr/>
          </p:nvSpPr>
          <p:spPr>
            <a:xfrm>
              <a:off x="7301364" y="2511059"/>
              <a:ext cx="873125" cy="4495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 smtClean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rPr>
                <a:t>N=30</a:t>
              </a:r>
              <a:endParaRPr lang="en-US" sz="12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78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792353" y="1740568"/>
            <a:ext cx="5440817" cy="4564733"/>
            <a:chOff x="3792353" y="1740568"/>
            <a:chExt cx="5440817" cy="4564733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3792353" y="1740568"/>
              <a:ext cx="5440817" cy="4564733"/>
              <a:chOff x="3792353" y="1740568"/>
              <a:chExt cx="5440817" cy="4564733"/>
            </a:xfrm>
          </p:grpSpPr>
          <p:grpSp>
            <p:nvGrpSpPr>
              <p:cNvPr id="25" name="グループ化 24"/>
              <p:cNvGrpSpPr/>
              <p:nvPr/>
            </p:nvGrpSpPr>
            <p:grpSpPr>
              <a:xfrm>
                <a:off x="3792353" y="1740568"/>
                <a:ext cx="5440817" cy="4564733"/>
                <a:chOff x="3792353" y="1740568"/>
                <a:chExt cx="5440817" cy="4564733"/>
              </a:xfrm>
            </p:grpSpPr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90" t="42963" r="13703" b="37778"/>
                <a:stretch/>
              </p:blipFill>
              <p:spPr>
                <a:xfrm rot="5400000">
                  <a:off x="3949700" y="3048668"/>
                  <a:ext cx="3937000" cy="1320800"/>
                </a:xfrm>
                <a:prstGeom prst="rect">
                  <a:avLst/>
                </a:prstGeom>
              </p:spPr>
            </p:pic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911" t="43029" r="13663" b="37742"/>
                <a:stretch/>
              </p:blipFill>
              <p:spPr>
                <a:xfrm rot="5400000">
                  <a:off x="2482516" y="3050407"/>
                  <a:ext cx="3938336" cy="1318661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36"/>
                <p:cNvSpPr txBox="1"/>
                <p:nvPr/>
              </p:nvSpPr>
              <p:spPr>
                <a:xfrm>
                  <a:off x="4070958" y="5740151"/>
                  <a:ext cx="873125" cy="2540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dirty="0">
                      <a:effectLst/>
                      <a:latin typeface="Times New Roman" panose="02020603050405020304" pitchFamily="18" charset="0"/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Clean</a:t>
                  </a:r>
                </a:p>
              </p:txBody>
            </p:sp>
            <p:sp>
              <p:nvSpPr>
                <p:cNvPr id="13" name="上カーブ矢印 12"/>
                <p:cNvSpPr/>
                <p:nvPr/>
              </p:nvSpPr>
              <p:spPr>
                <a:xfrm>
                  <a:off x="4687146" y="5708401"/>
                  <a:ext cx="923290" cy="372110"/>
                </a:xfrm>
                <a:prstGeom prst="curved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テキスト ボックス 25"/>
                <p:cNvSpPr txBox="1"/>
                <p:nvPr/>
              </p:nvSpPr>
              <p:spPr>
                <a:xfrm>
                  <a:off x="5983534" y="5855721"/>
                  <a:ext cx="873125" cy="44958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dirty="0">
                      <a:effectLst/>
                      <a:latin typeface="Times New Roman" panose="02020603050405020304" pitchFamily="18" charset="0"/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Cleaning left</a:t>
                  </a:r>
                </a:p>
              </p:txBody>
            </p:sp>
            <p:cxnSp>
              <p:nvCxnSpPr>
                <p:cNvPr id="15" name="直線矢印コネクタ 14"/>
                <p:cNvCxnSpPr/>
                <p:nvPr/>
              </p:nvCxnSpPr>
              <p:spPr>
                <a:xfrm flipH="1" flipV="1">
                  <a:off x="6119037" y="2772076"/>
                  <a:ext cx="301061" cy="3062976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図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807280" y="2568262"/>
                  <a:ext cx="4114800" cy="2736981"/>
                </a:xfrm>
                <a:prstGeom prst="rect">
                  <a:avLst/>
                </a:prstGeom>
              </p:spPr>
            </p:pic>
          </p:grpSp>
          <p:cxnSp>
            <p:nvCxnSpPr>
              <p:cNvPr id="26" name="直線コネクタ 25"/>
              <p:cNvCxnSpPr/>
              <p:nvPr/>
            </p:nvCxnSpPr>
            <p:spPr>
              <a:xfrm>
                <a:off x="7179733" y="2948609"/>
                <a:ext cx="18646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/>
              <p:nvPr/>
            </p:nvCxnSpPr>
            <p:spPr>
              <a:xfrm>
                <a:off x="7196667" y="4723434"/>
                <a:ext cx="1847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テキスト ボックス 25"/>
            <p:cNvSpPr txBox="1"/>
            <p:nvPr/>
          </p:nvSpPr>
          <p:spPr>
            <a:xfrm>
              <a:off x="8244339" y="3359179"/>
              <a:ext cx="873125" cy="4495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 smtClean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rPr>
                <a:t>N=30</a:t>
              </a:r>
              <a:endParaRPr lang="en-US" sz="12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55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/>
          <p:cNvGrpSpPr/>
          <p:nvPr/>
        </p:nvGrpSpPr>
        <p:grpSpPr>
          <a:xfrm>
            <a:off x="1871430" y="358944"/>
            <a:ext cx="5281321" cy="5355734"/>
            <a:chOff x="1871430" y="358944"/>
            <a:chExt cx="5281321" cy="5355734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1871430" y="358944"/>
              <a:ext cx="5281320" cy="5355734"/>
              <a:chOff x="1871430" y="358944"/>
              <a:chExt cx="5281320" cy="5355734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93" r="29739" b="50456"/>
              <a:stretch/>
            </p:blipFill>
            <p:spPr>
              <a:xfrm rot="16200000">
                <a:off x="461730" y="2083216"/>
                <a:ext cx="4818529" cy="1999130"/>
              </a:xfrm>
              <a:prstGeom prst="rect">
                <a:avLst/>
              </a:prstGeom>
            </p:spPr>
          </p:pic>
          <p:pic>
            <p:nvPicPr>
              <p:cNvPr id="3" name="図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70" r="29739" b="70542"/>
              <a:stretch/>
            </p:blipFill>
            <p:spPr>
              <a:xfrm rot="16200000">
                <a:off x="1965420" y="2771165"/>
                <a:ext cx="4818529" cy="623231"/>
              </a:xfrm>
              <a:prstGeom prst="rect">
                <a:avLst/>
              </a:prstGeom>
            </p:spPr>
          </p:pic>
          <p:sp>
            <p:nvSpPr>
              <p:cNvPr id="4" name="テキスト ボックス 36"/>
              <p:cNvSpPr txBox="1"/>
              <p:nvPr/>
            </p:nvSpPr>
            <p:spPr>
              <a:xfrm>
                <a:off x="2912796" y="5460678"/>
                <a:ext cx="873125" cy="254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</a:t>
                </a:r>
              </a:p>
            </p:txBody>
          </p:sp>
          <p:sp>
            <p:nvSpPr>
              <p:cNvPr id="5" name="上カーブ矢印 4"/>
              <p:cNvSpPr/>
              <p:nvPr/>
            </p:nvSpPr>
            <p:spPr>
              <a:xfrm>
                <a:off x="3750283" y="5515166"/>
                <a:ext cx="472200" cy="190309"/>
              </a:xfrm>
              <a:prstGeom prst="curved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テキスト ボックス 25"/>
              <p:cNvSpPr txBox="1"/>
              <p:nvPr/>
            </p:nvSpPr>
            <p:spPr>
              <a:xfrm>
                <a:off x="3028904" y="358944"/>
                <a:ext cx="1104930" cy="4495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Cleaning left</a:t>
                </a:r>
                <a:endParaRPr lang="en-US" sz="1200" dirty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" name="直線矢印コネクタ 6"/>
              <p:cNvCxnSpPr/>
              <p:nvPr/>
            </p:nvCxnSpPr>
            <p:spPr>
              <a:xfrm>
                <a:off x="4063067" y="514110"/>
                <a:ext cx="380098" cy="29441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450645" y="1777431"/>
                <a:ext cx="4937760" cy="2466451"/>
              </a:xfrm>
              <a:prstGeom prst="rect">
                <a:avLst/>
              </a:prstGeom>
            </p:spPr>
          </p:pic>
        </p:grpSp>
        <p:sp>
          <p:nvSpPr>
            <p:cNvPr id="19" name="テキスト ボックス 25"/>
            <p:cNvSpPr txBox="1"/>
            <p:nvPr/>
          </p:nvSpPr>
          <p:spPr>
            <a:xfrm>
              <a:off x="6279626" y="808524"/>
              <a:ext cx="873125" cy="4495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 smtClean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rPr>
                <a:t>N=10</a:t>
              </a:r>
              <a:endParaRPr lang="en-US" sz="12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98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5295582" y="1872615"/>
            <a:ext cx="1600835" cy="3112770"/>
            <a:chOff x="5295582" y="1872615"/>
            <a:chExt cx="1600835" cy="3112770"/>
          </a:xfrm>
        </p:grpSpPr>
        <p:pic>
          <p:nvPicPr>
            <p:cNvPr id="2" name="図 1" descr="C:\Users\HARUYA YUDA\Documents\demulab\Research\pdIII\pics_experiment\U_line\4 (3).JP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6" t="21396" r="31491" b="48954"/>
            <a:stretch/>
          </p:blipFill>
          <p:spPr bwMode="auto">
            <a:xfrm rot="16200000">
              <a:off x="4539615" y="2628582"/>
              <a:ext cx="3112770" cy="16008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楕円 3"/>
            <p:cNvSpPr/>
            <p:nvPr/>
          </p:nvSpPr>
          <p:spPr>
            <a:xfrm>
              <a:off x="5867939" y="3700477"/>
              <a:ext cx="347133" cy="3471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41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12</Words>
  <Application>Microsoft Office PowerPoint</Application>
  <PresentationFormat>ワイド画面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Kanazawa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HARUYA YUDA</dc:creator>
  <cp:lastModifiedBy>HARUYA YUDA</cp:lastModifiedBy>
  <cp:revision>24</cp:revision>
  <dcterms:created xsi:type="dcterms:W3CDTF">2019-01-28T04:17:55Z</dcterms:created>
  <dcterms:modified xsi:type="dcterms:W3CDTF">2019-01-30T07:14:38Z</dcterms:modified>
</cp:coreProperties>
</file>